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2599F-4892-4D3F-85A9-0303611F6544}" type="datetimeFigureOut">
              <a:rPr lang="en-US" smtClean="0"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9E40B-67FA-4278-9715-98CF0C3951E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772400" cy="6429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ES" smtClean="0"/>
              <a:t>trouve les paires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313" y="714375"/>
            <a:ext cx="4281487" cy="5381625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</a:t>
            </a:r>
            <a:r>
              <a:rPr lang="es-ES" sz="2000" b="1" i="1" dirty="0" err="1" smtClean="0"/>
              <a:t>fais</a:t>
            </a:r>
            <a:r>
              <a:rPr lang="es-ES" sz="2000" b="1" i="1" dirty="0" smtClean="0"/>
              <a:t> la </a:t>
            </a:r>
            <a:r>
              <a:rPr lang="es-ES" sz="2000" b="1" i="1" dirty="0" err="1" smtClean="0"/>
              <a:t>vaisselle</a:t>
            </a:r>
            <a:r>
              <a:rPr lang="es-ES" sz="2000" b="1" i="1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</a:t>
            </a:r>
            <a:r>
              <a:rPr lang="es-ES" sz="2000" b="1" i="1" dirty="0" err="1" smtClean="0"/>
              <a:t>mets</a:t>
            </a:r>
            <a:r>
              <a:rPr lang="es-ES" sz="2000" b="1" i="1" dirty="0" smtClean="0"/>
              <a:t> la </a:t>
            </a:r>
            <a:r>
              <a:rPr lang="es-ES" sz="2000" b="1" i="1" dirty="0" err="1" smtClean="0"/>
              <a:t>table</a:t>
            </a:r>
            <a:r>
              <a:rPr lang="es-ES" sz="2000" b="1" i="1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</a:t>
            </a:r>
            <a:r>
              <a:rPr lang="es-ES" sz="2000" b="1" i="1" dirty="0" err="1" smtClean="0"/>
              <a:t>debarrasse</a:t>
            </a:r>
            <a:r>
              <a:rPr lang="es-ES" sz="2000" b="1" i="1" dirty="0" smtClean="0"/>
              <a:t> la </a:t>
            </a:r>
            <a:r>
              <a:rPr lang="es-ES" sz="2000" b="1" i="1" dirty="0" err="1" smtClean="0"/>
              <a:t>table</a:t>
            </a:r>
            <a:endParaRPr lang="es-ES" sz="2000" b="1" i="1" dirty="0" smtClean="0"/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</a:t>
            </a:r>
            <a:r>
              <a:rPr lang="es-ES" sz="2000" b="1" i="1" dirty="0" err="1" smtClean="0"/>
              <a:t>jardine</a:t>
            </a:r>
            <a:endParaRPr lang="es-ES" sz="2000" b="1" i="1" dirty="0" smtClean="0"/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</a:t>
            </a:r>
            <a:r>
              <a:rPr lang="es-ES" sz="2000" b="1" i="1" dirty="0" err="1" smtClean="0"/>
              <a:t>fais</a:t>
            </a:r>
            <a:r>
              <a:rPr lang="es-ES" sz="2000" b="1" i="1" dirty="0" smtClean="0"/>
              <a:t> le </a:t>
            </a:r>
            <a:r>
              <a:rPr lang="es-ES" sz="2000" b="1" i="1" dirty="0" err="1" smtClean="0"/>
              <a:t>repassage</a:t>
            </a:r>
            <a:r>
              <a:rPr lang="es-ES" sz="2000" b="1" i="1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lave la </a:t>
            </a:r>
            <a:r>
              <a:rPr lang="es-ES" sz="2000" b="1" i="1" dirty="0" err="1" smtClean="0"/>
              <a:t>voiture</a:t>
            </a:r>
            <a:r>
              <a:rPr lang="es-ES" sz="2000" b="1" i="1" dirty="0" smtClean="0"/>
              <a:t> de mes </a:t>
            </a:r>
            <a:r>
              <a:rPr lang="es-ES" sz="2000" b="1" i="1" dirty="0" err="1" smtClean="0"/>
              <a:t>parents</a:t>
            </a:r>
            <a:r>
              <a:rPr lang="es-ES" sz="2000" b="1" i="1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</a:t>
            </a:r>
            <a:r>
              <a:rPr lang="es-ES" sz="2000" b="1" i="1" dirty="0" err="1" smtClean="0"/>
              <a:t>passe</a:t>
            </a:r>
            <a:r>
              <a:rPr lang="es-ES" sz="2000" b="1" i="1" dirty="0" smtClean="0"/>
              <a:t> </a:t>
            </a:r>
            <a:r>
              <a:rPr lang="es-ES" sz="2000" b="1" i="1" dirty="0" err="1" smtClean="0"/>
              <a:t>l’aspirateur</a:t>
            </a:r>
            <a:r>
              <a:rPr lang="es-ES" sz="2000" b="1" i="1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</a:t>
            </a:r>
            <a:r>
              <a:rPr lang="es-ES" sz="2000" b="1" i="1" dirty="0" err="1" smtClean="0"/>
              <a:t>balaie</a:t>
            </a:r>
            <a:r>
              <a:rPr lang="es-ES" sz="2000" b="1" i="1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</a:t>
            </a:r>
            <a:r>
              <a:rPr lang="es-ES" sz="2000" b="1" i="1" dirty="0" err="1" smtClean="0"/>
              <a:t>fais</a:t>
            </a:r>
            <a:r>
              <a:rPr lang="es-ES" sz="2000" b="1" i="1" dirty="0" smtClean="0"/>
              <a:t> les </a:t>
            </a:r>
            <a:r>
              <a:rPr lang="es-ES" sz="2000" b="1" i="1" dirty="0" err="1" smtClean="0"/>
              <a:t>courses</a:t>
            </a:r>
            <a:r>
              <a:rPr lang="es-ES" sz="2000" b="1" i="1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</a:t>
            </a:r>
            <a:r>
              <a:rPr lang="es-ES" sz="2000" b="1" i="1" dirty="0" err="1" smtClean="0"/>
              <a:t>fais</a:t>
            </a:r>
            <a:r>
              <a:rPr lang="es-ES" sz="2000" b="1" i="1" dirty="0" smtClean="0"/>
              <a:t> </a:t>
            </a:r>
            <a:r>
              <a:rPr lang="es-ES" sz="2000" b="1" i="1" dirty="0" err="1" smtClean="0"/>
              <a:t>mon</a:t>
            </a:r>
            <a:r>
              <a:rPr lang="es-ES" sz="2000" b="1" i="1" dirty="0" smtClean="0"/>
              <a:t> </a:t>
            </a:r>
            <a:r>
              <a:rPr lang="es-ES" sz="2000" b="1" i="1" dirty="0" err="1" smtClean="0"/>
              <a:t>lit</a:t>
            </a:r>
            <a:r>
              <a:rPr lang="es-ES" sz="2000" b="1" i="1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</a:t>
            </a:r>
            <a:r>
              <a:rPr lang="es-ES" sz="2000" b="1" i="1" dirty="0" err="1" smtClean="0"/>
              <a:t>range</a:t>
            </a:r>
            <a:r>
              <a:rPr lang="es-ES" sz="2000" b="1" i="1" dirty="0" smtClean="0"/>
              <a:t> </a:t>
            </a:r>
            <a:r>
              <a:rPr lang="es-ES" sz="2000" b="1" i="1" dirty="0" err="1" smtClean="0"/>
              <a:t>ma</a:t>
            </a:r>
            <a:r>
              <a:rPr lang="es-ES" sz="2000" b="1" i="1" dirty="0" smtClean="0"/>
              <a:t> chambre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prepare les </a:t>
            </a:r>
            <a:r>
              <a:rPr lang="es-ES" sz="2000" b="1" i="1" dirty="0" err="1" smtClean="0"/>
              <a:t>repas</a:t>
            </a:r>
            <a:r>
              <a:rPr lang="es-ES" sz="2000" b="1" i="1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b="1" i="1" dirty="0" err="1" smtClean="0"/>
              <a:t>J’etends</a:t>
            </a:r>
            <a:r>
              <a:rPr lang="es-ES" sz="2000" b="1" i="1" dirty="0" smtClean="0"/>
              <a:t> le </a:t>
            </a:r>
            <a:r>
              <a:rPr lang="es-ES" sz="2000" b="1" i="1" dirty="0" err="1" smtClean="0"/>
              <a:t>linge</a:t>
            </a:r>
            <a:r>
              <a:rPr lang="es-ES" sz="2000" b="1" i="1" dirty="0" smtClean="0"/>
              <a:t> </a:t>
            </a:r>
          </a:p>
          <a:p>
            <a:pPr marL="514350" indent="-514350" eaLnBrk="1" hangingPunct="1">
              <a:buFont typeface="+mj-lt"/>
              <a:buAutoNum type="arabicParenR"/>
              <a:defRPr/>
            </a:pPr>
            <a:r>
              <a:rPr lang="es-ES" sz="2000" b="1" i="1" dirty="0" smtClean="0"/>
              <a:t>Je </a:t>
            </a:r>
            <a:r>
              <a:rPr lang="es-ES" sz="2000" b="1" i="1" dirty="0" err="1" smtClean="0"/>
              <a:t>fais</a:t>
            </a:r>
            <a:r>
              <a:rPr lang="es-ES" sz="2000" b="1" i="1" dirty="0" smtClean="0"/>
              <a:t> la </a:t>
            </a:r>
            <a:r>
              <a:rPr lang="es-ES" sz="2000" b="1" i="1" dirty="0" err="1" smtClean="0"/>
              <a:t>lessive</a:t>
            </a:r>
            <a:r>
              <a:rPr lang="es-ES" sz="2000" b="1" i="1" dirty="0" smtClean="0"/>
              <a:t> </a:t>
            </a:r>
          </a:p>
        </p:txBody>
      </p:sp>
      <p:sp>
        <p:nvSpPr>
          <p:cNvPr id="7172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714375"/>
            <a:ext cx="4286250" cy="5524500"/>
          </a:xfrm>
        </p:spPr>
        <p:txBody>
          <a:bodyPr/>
          <a:lstStyle/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make my bed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put the clothes on the line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prepare the meals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iron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do the vaccuming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do the washing up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do the gardening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wash my parents’car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 i tidy up my room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clear the table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do the (food) shopping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sweep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lay the table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b="1" smtClean="0"/>
              <a:t>I put the clothes in the washing machine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endParaRPr lang="es-ES" smtClean="0"/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772400" cy="642938"/>
          </a:xfrm>
        </p:spPr>
        <p:txBody>
          <a:bodyPr/>
          <a:lstStyle/>
          <a:p>
            <a:pPr eaLnBrk="1" hangingPunct="1"/>
            <a:r>
              <a:rPr lang="es-ES" smtClean="0"/>
              <a:t>trouve les paires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313" y="714375"/>
            <a:ext cx="4281487" cy="5381625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</a:t>
            </a:r>
            <a:r>
              <a:rPr lang="es-ES" sz="2000" dirty="0" err="1" smtClean="0"/>
              <a:t>fais</a:t>
            </a:r>
            <a:r>
              <a:rPr lang="es-ES" sz="2000" dirty="0" smtClean="0"/>
              <a:t> la </a:t>
            </a:r>
            <a:r>
              <a:rPr lang="es-ES" sz="2000" dirty="0" err="1" smtClean="0"/>
              <a:t>vaisselle</a:t>
            </a:r>
            <a:r>
              <a:rPr lang="es-ES" sz="2000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</a:t>
            </a:r>
            <a:r>
              <a:rPr lang="es-ES" sz="2000" dirty="0" err="1" smtClean="0"/>
              <a:t>mets</a:t>
            </a:r>
            <a:r>
              <a:rPr lang="es-ES" sz="2000" dirty="0" smtClean="0"/>
              <a:t> la </a:t>
            </a:r>
            <a:r>
              <a:rPr lang="es-ES" sz="2000" dirty="0" err="1" smtClean="0"/>
              <a:t>table</a:t>
            </a:r>
            <a:r>
              <a:rPr lang="es-ES" sz="2000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</a:t>
            </a:r>
            <a:r>
              <a:rPr lang="es-ES" sz="2000" dirty="0" err="1" smtClean="0"/>
              <a:t>debarrasse</a:t>
            </a:r>
            <a:r>
              <a:rPr lang="es-ES" sz="2000" dirty="0" smtClean="0"/>
              <a:t> la </a:t>
            </a:r>
            <a:r>
              <a:rPr lang="es-ES" sz="2000" dirty="0" err="1" smtClean="0"/>
              <a:t>table</a:t>
            </a:r>
            <a:endParaRPr lang="es-ES" sz="2000" dirty="0" smtClean="0"/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</a:t>
            </a:r>
            <a:r>
              <a:rPr lang="es-ES" sz="2000" dirty="0" err="1" smtClean="0"/>
              <a:t>jardine</a:t>
            </a:r>
            <a:endParaRPr lang="es-ES" sz="2000" dirty="0" smtClean="0"/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</a:t>
            </a:r>
            <a:r>
              <a:rPr lang="es-ES" sz="2000" dirty="0" err="1" smtClean="0"/>
              <a:t>fais</a:t>
            </a:r>
            <a:r>
              <a:rPr lang="es-ES" sz="2000" dirty="0" smtClean="0"/>
              <a:t> le </a:t>
            </a:r>
            <a:r>
              <a:rPr lang="es-ES" sz="2000" dirty="0" err="1" smtClean="0"/>
              <a:t>repassage</a:t>
            </a:r>
            <a:r>
              <a:rPr lang="es-ES" sz="2000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lave la </a:t>
            </a:r>
            <a:r>
              <a:rPr lang="es-ES" sz="2000" dirty="0" err="1" smtClean="0"/>
              <a:t>voiture</a:t>
            </a:r>
            <a:r>
              <a:rPr lang="es-ES" sz="2000" dirty="0" smtClean="0"/>
              <a:t> de mes </a:t>
            </a:r>
            <a:r>
              <a:rPr lang="es-ES" sz="2000" dirty="0" err="1" smtClean="0"/>
              <a:t>parents</a:t>
            </a:r>
            <a:r>
              <a:rPr lang="es-ES" sz="2000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</a:t>
            </a:r>
            <a:r>
              <a:rPr lang="es-ES" sz="2000" dirty="0" err="1" smtClean="0"/>
              <a:t>passe</a:t>
            </a:r>
            <a:r>
              <a:rPr lang="es-ES" sz="2000" dirty="0" smtClean="0"/>
              <a:t> </a:t>
            </a:r>
            <a:r>
              <a:rPr lang="es-ES" sz="2000" dirty="0" err="1" smtClean="0"/>
              <a:t>l’aspirateur</a:t>
            </a:r>
            <a:r>
              <a:rPr lang="es-ES" sz="2000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</a:t>
            </a:r>
            <a:r>
              <a:rPr lang="es-ES" sz="2000" dirty="0" err="1" smtClean="0"/>
              <a:t>balaie</a:t>
            </a:r>
            <a:r>
              <a:rPr lang="es-ES" sz="2000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</a:t>
            </a:r>
            <a:r>
              <a:rPr lang="es-ES" sz="2000" dirty="0" err="1" smtClean="0"/>
              <a:t>fais</a:t>
            </a:r>
            <a:r>
              <a:rPr lang="es-ES" sz="2000" dirty="0" smtClean="0"/>
              <a:t> les </a:t>
            </a:r>
            <a:r>
              <a:rPr lang="es-ES" sz="2000" dirty="0" err="1" smtClean="0"/>
              <a:t>courses</a:t>
            </a:r>
            <a:r>
              <a:rPr lang="es-ES" sz="2000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</a:t>
            </a:r>
            <a:r>
              <a:rPr lang="es-ES" sz="2000" dirty="0" err="1" smtClean="0"/>
              <a:t>fais</a:t>
            </a:r>
            <a:r>
              <a:rPr lang="es-ES" sz="2000" dirty="0" smtClean="0"/>
              <a:t> </a:t>
            </a:r>
            <a:r>
              <a:rPr lang="es-ES" sz="2000" dirty="0" err="1" smtClean="0"/>
              <a:t>mon</a:t>
            </a:r>
            <a:r>
              <a:rPr lang="es-ES" sz="2000" dirty="0" smtClean="0"/>
              <a:t> </a:t>
            </a:r>
            <a:r>
              <a:rPr lang="es-ES" sz="2000" dirty="0" err="1" smtClean="0"/>
              <a:t>lit</a:t>
            </a:r>
            <a:r>
              <a:rPr lang="es-ES" sz="2000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</a:t>
            </a:r>
            <a:r>
              <a:rPr lang="es-ES" sz="2000" dirty="0" err="1" smtClean="0"/>
              <a:t>range</a:t>
            </a:r>
            <a:r>
              <a:rPr lang="es-ES" sz="2000" dirty="0" smtClean="0"/>
              <a:t> </a:t>
            </a:r>
            <a:r>
              <a:rPr lang="es-ES" sz="2000" dirty="0" err="1" smtClean="0"/>
              <a:t>ma</a:t>
            </a:r>
            <a:r>
              <a:rPr lang="es-ES" sz="2000" dirty="0" smtClean="0"/>
              <a:t> chambre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prepare les </a:t>
            </a:r>
            <a:r>
              <a:rPr lang="es-ES" sz="2000" dirty="0" err="1" smtClean="0"/>
              <a:t>repas</a:t>
            </a:r>
            <a:r>
              <a:rPr lang="es-ES" sz="2000" dirty="0" smtClean="0"/>
              <a:t> </a:t>
            </a:r>
          </a:p>
          <a:p>
            <a:pPr marL="457200" indent="-457200" eaLnBrk="1" hangingPunct="1">
              <a:buFont typeface="+mj-lt"/>
              <a:buAutoNum type="arabicParenR"/>
              <a:defRPr/>
            </a:pPr>
            <a:r>
              <a:rPr lang="es-ES" sz="2000" dirty="0" err="1" smtClean="0"/>
              <a:t>J’etends</a:t>
            </a:r>
            <a:r>
              <a:rPr lang="es-ES" sz="2000" dirty="0" smtClean="0"/>
              <a:t> le </a:t>
            </a:r>
            <a:r>
              <a:rPr lang="es-ES" sz="2000" dirty="0" err="1" smtClean="0"/>
              <a:t>linge</a:t>
            </a:r>
            <a:r>
              <a:rPr lang="es-ES" sz="2000" dirty="0" smtClean="0"/>
              <a:t> </a:t>
            </a:r>
          </a:p>
          <a:p>
            <a:pPr marL="514350" indent="-514350" eaLnBrk="1" hangingPunct="1">
              <a:buFont typeface="+mj-lt"/>
              <a:buAutoNum type="arabicParenR"/>
              <a:defRPr/>
            </a:pPr>
            <a:r>
              <a:rPr lang="es-ES" sz="2000" dirty="0" smtClean="0"/>
              <a:t>Je </a:t>
            </a:r>
            <a:r>
              <a:rPr lang="es-ES" sz="2000" dirty="0" err="1" smtClean="0"/>
              <a:t>fais</a:t>
            </a:r>
            <a:r>
              <a:rPr lang="es-ES" sz="2000" dirty="0" smtClean="0"/>
              <a:t> la </a:t>
            </a:r>
            <a:r>
              <a:rPr lang="es-ES" sz="2000" dirty="0" err="1" smtClean="0"/>
              <a:t>lessive</a:t>
            </a:r>
            <a:r>
              <a:rPr lang="es-ES" sz="2000" dirty="0" smtClean="0"/>
              <a:t> </a:t>
            </a:r>
          </a:p>
        </p:txBody>
      </p:sp>
      <p:sp>
        <p:nvSpPr>
          <p:cNvPr id="6148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714375"/>
            <a:ext cx="4286250" cy="5524500"/>
          </a:xfrm>
        </p:spPr>
        <p:txBody>
          <a:bodyPr/>
          <a:lstStyle/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make my bed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put the clothes on the line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prepare the meals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iron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do the vaccuming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do the washing up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do the gardening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wash my parents’car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 i tidy up my room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clear the table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do the (food) shopping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sweep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lay the table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r>
              <a:rPr lang="es-ES" sz="2000" smtClean="0"/>
              <a:t>I put the clothes in the washing machine </a:t>
            </a:r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endParaRPr lang="es-ES" smtClean="0"/>
          </a:p>
          <a:p>
            <a:pPr marL="514350" indent="-514350" eaLnBrk="1" hangingPunct="1">
              <a:buFont typeface="Times New Roman" pitchFamily="18" charset="0"/>
              <a:buAutoNum type="alphaLcParenR"/>
            </a:pPr>
            <a:endParaRPr lang="es-ES" smtClean="0"/>
          </a:p>
        </p:txBody>
      </p:sp>
      <p:sp>
        <p:nvSpPr>
          <p:cNvPr id="7" name="Rectangle 6"/>
          <p:cNvSpPr/>
          <p:nvPr/>
        </p:nvSpPr>
        <p:spPr>
          <a:xfrm>
            <a:off x="7814790" y="0"/>
            <a:ext cx="1114408" cy="69865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1=f 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2=m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3=j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4=g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5=d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6=h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7=e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8=l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9=k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10=a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11=I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12= c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13=b</a:t>
            </a:r>
          </a:p>
          <a:p>
            <a:pPr algn="ctr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14=n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</Words>
  <Application>Microsoft Office PowerPoint</Application>
  <PresentationFormat>On-screen Show (4:3)</PresentationFormat>
  <Paragraphs>72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trouve les paires </vt:lpstr>
      <vt:lpstr>trouve les paires </vt:lpstr>
    </vt:vector>
  </TitlesOfParts>
  <Company>CPC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trouve les paires </dc:title>
  <dc:creator>CPC Staff</dc:creator>
  <cp:lastModifiedBy>CPC Staff</cp:lastModifiedBy>
  <cp:revision>1</cp:revision>
  <dcterms:created xsi:type="dcterms:W3CDTF">2012-02-29T19:57:58Z</dcterms:created>
  <dcterms:modified xsi:type="dcterms:W3CDTF">2012-02-29T19:58:43Z</dcterms:modified>
</cp:coreProperties>
</file>